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  <a:srgbClr val="E46C0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 mediu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8" y="-8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D99958-8908-4028-97CD-4801E8B449ED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o-RO"/>
        </a:p>
      </dgm:t>
    </dgm:pt>
    <dgm:pt modelId="{5F2ACACA-EF19-44C0-AF6C-109B9D5E997B}">
      <dgm:prSet phldrT="[Text]" phldr="1"/>
      <dgm:spPr/>
      <dgm:t>
        <a:bodyPr/>
        <a:lstStyle/>
        <a:p>
          <a:endParaRPr lang="ro-RO"/>
        </a:p>
      </dgm:t>
    </dgm:pt>
    <dgm:pt modelId="{984D4CCB-872A-40D2-A371-1687827485AB}" type="parTrans" cxnId="{1236BD5D-952B-4238-9260-4CE30044531B}">
      <dgm:prSet/>
      <dgm:spPr/>
      <dgm:t>
        <a:bodyPr/>
        <a:lstStyle/>
        <a:p>
          <a:endParaRPr lang="ro-RO"/>
        </a:p>
      </dgm:t>
    </dgm:pt>
    <dgm:pt modelId="{2908B496-9BC3-48E2-91DE-6D0BC9FB954C}" type="sibTrans" cxnId="{1236BD5D-952B-4238-9260-4CE30044531B}">
      <dgm:prSet/>
      <dgm:spPr/>
      <dgm:t>
        <a:bodyPr/>
        <a:lstStyle/>
        <a:p>
          <a:endParaRPr lang="ro-RO"/>
        </a:p>
      </dgm:t>
    </dgm:pt>
    <dgm:pt modelId="{5513AC36-2A8D-460D-9F08-7A5868AED502}">
      <dgm:prSet phldrT="[Text]" phldr="1"/>
      <dgm:spPr/>
      <dgm:t>
        <a:bodyPr/>
        <a:lstStyle/>
        <a:p>
          <a:endParaRPr lang="ro-RO"/>
        </a:p>
      </dgm:t>
    </dgm:pt>
    <dgm:pt modelId="{A12BC6E5-51E7-4FA8-9278-727EB91F1EDF}" type="parTrans" cxnId="{01A2AD8D-16FA-4E7F-A6EB-0476CC565285}">
      <dgm:prSet/>
      <dgm:spPr/>
      <dgm:t>
        <a:bodyPr/>
        <a:lstStyle/>
        <a:p>
          <a:endParaRPr lang="ro-RO"/>
        </a:p>
      </dgm:t>
    </dgm:pt>
    <dgm:pt modelId="{D0C6BBBD-F604-454A-B13C-7F41DA48407C}" type="sibTrans" cxnId="{01A2AD8D-16FA-4E7F-A6EB-0476CC565285}">
      <dgm:prSet/>
      <dgm:spPr/>
      <dgm:t>
        <a:bodyPr/>
        <a:lstStyle/>
        <a:p>
          <a:endParaRPr lang="ro-RO"/>
        </a:p>
      </dgm:t>
    </dgm:pt>
    <dgm:pt modelId="{F7B34F01-35D4-43FA-A06B-7036B7C04844}">
      <dgm:prSet phldrT="[Text]" phldr="1"/>
      <dgm:spPr/>
      <dgm:t>
        <a:bodyPr/>
        <a:lstStyle/>
        <a:p>
          <a:endParaRPr lang="ro-RO"/>
        </a:p>
      </dgm:t>
    </dgm:pt>
    <dgm:pt modelId="{541CD0A3-2C51-44E4-AF90-3E522F8DDAC4}" type="parTrans" cxnId="{EABE7E2F-AEE0-4327-BD03-4BB5CFC001C3}">
      <dgm:prSet/>
      <dgm:spPr/>
      <dgm:t>
        <a:bodyPr/>
        <a:lstStyle/>
        <a:p>
          <a:endParaRPr lang="ro-RO"/>
        </a:p>
      </dgm:t>
    </dgm:pt>
    <dgm:pt modelId="{9A874B6D-0799-492D-9FC3-F671776029CA}" type="sibTrans" cxnId="{EABE7E2F-AEE0-4327-BD03-4BB5CFC001C3}">
      <dgm:prSet/>
      <dgm:spPr/>
      <dgm:t>
        <a:bodyPr/>
        <a:lstStyle/>
        <a:p>
          <a:endParaRPr lang="ro-RO"/>
        </a:p>
      </dgm:t>
    </dgm:pt>
    <dgm:pt modelId="{094DF93D-1B7F-4BC1-9ECC-9E82A2BEC98D}" type="pres">
      <dgm:prSet presAssocID="{F1D99958-8908-4028-97CD-4801E8B449ED}" presName="Name0" presStyleCnt="0">
        <dgm:presLayoutVars>
          <dgm:dir/>
          <dgm:resizeHandles val="exact"/>
        </dgm:presLayoutVars>
      </dgm:prSet>
      <dgm:spPr/>
    </dgm:pt>
    <dgm:pt modelId="{941B720E-72D7-4E80-AED8-3EDE931CF1E7}" type="pres">
      <dgm:prSet presAssocID="{F1D99958-8908-4028-97CD-4801E8B449ED}" presName="fgShape" presStyleLbl="fgShp" presStyleIdx="0" presStyleCnt="1"/>
      <dgm:spPr/>
    </dgm:pt>
    <dgm:pt modelId="{3A165A28-A12F-4774-A757-594719F4F2C8}" type="pres">
      <dgm:prSet presAssocID="{F1D99958-8908-4028-97CD-4801E8B449ED}" presName="linComp" presStyleCnt="0"/>
      <dgm:spPr/>
    </dgm:pt>
    <dgm:pt modelId="{CB5C2467-BABF-4725-A808-47FCA5FB040C}" type="pres">
      <dgm:prSet presAssocID="{5F2ACACA-EF19-44C0-AF6C-109B9D5E997B}" presName="compNode" presStyleCnt="0"/>
      <dgm:spPr/>
    </dgm:pt>
    <dgm:pt modelId="{4E63371E-A12A-4DCD-A487-5E109CDF1E34}" type="pres">
      <dgm:prSet presAssocID="{5F2ACACA-EF19-44C0-AF6C-109B9D5E997B}" presName="bkgdShape" presStyleLbl="node1" presStyleIdx="0" presStyleCnt="3" custLinFactNeighborY="977"/>
      <dgm:spPr/>
    </dgm:pt>
    <dgm:pt modelId="{F257B2B4-16CC-460A-9A41-FC13DEE403AD}" type="pres">
      <dgm:prSet presAssocID="{5F2ACACA-EF19-44C0-AF6C-109B9D5E997B}" presName="nodeTx" presStyleLbl="node1" presStyleIdx="0" presStyleCnt="3">
        <dgm:presLayoutVars>
          <dgm:bulletEnabled val="1"/>
        </dgm:presLayoutVars>
      </dgm:prSet>
      <dgm:spPr/>
    </dgm:pt>
    <dgm:pt modelId="{CC50B066-980F-4A8E-99EA-EF30B7A8196E}" type="pres">
      <dgm:prSet presAssocID="{5F2ACACA-EF19-44C0-AF6C-109B9D5E997B}" presName="invisiNode" presStyleLbl="node1" presStyleIdx="0" presStyleCnt="3"/>
      <dgm:spPr/>
    </dgm:pt>
    <dgm:pt modelId="{1A29F295-56BC-49F5-8886-68EB4FD6B8FE}" type="pres">
      <dgm:prSet presAssocID="{5F2ACACA-EF19-44C0-AF6C-109B9D5E997B}" presName="imagNode" presStyleLbl="fgImgPlace1" presStyleIdx="0" presStyleCnt="3"/>
      <dgm:spPr/>
    </dgm:pt>
    <dgm:pt modelId="{00B668D3-266E-4096-9BC5-7E2BAA80D860}" type="pres">
      <dgm:prSet presAssocID="{2908B496-9BC3-48E2-91DE-6D0BC9FB954C}" presName="sibTrans" presStyleLbl="sibTrans2D1" presStyleIdx="0" presStyleCnt="0"/>
      <dgm:spPr/>
    </dgm:pt>
    <dgm:pt modelId="{E029579F-2050-4C8F-8E4E-5F8EFDB6FE8D}" type="pres">
      <dgm:prSet presAssocID="{5513AC36-2A8D-460D-9F08-7A5868AED502}" presName="compNode" presStyleCnt="0"/>
      <dgm:spPr/>
    </dgm:pt>
    <dgm:pt modelId="{0224735E-DBFA-4AC5-8D28-DF7834686E5A}" type="pres">
      <dgm:prSet presAssocID="{5513AC36-2A8D-460D-9F08-7A5868AED502}" presName="bkgdShape" presStyleLbl="node1" presStyleIdx="1" presStyleCnt="3"/>
      <dgm:spPr/>
    </dgm:pt>
    <dgm:pt modelId="{3C2B8B0B-7DE8-4E35-A73E-C81A5104A096}" type="pres">
      <dgm:prSet presAssocID="{5513AC36-2A8D-460D-9F08-7A5868AED502}" presName="nodeTx" presStyleLbl="node1" presStyleIdx="1" presStyleCnt="3">
        <dgm:presLayoutVars>
          <dgm:bulletEnabled val="1"/>
        </dgm:presLayoutVars>
      </dgm:prSet>
      <dgm:spPr/>
    </dgm:pt>
    <dgm:pt modelId="{CAD80D27-3515-4D69-8535-5138490A460A}" type="pres">
      <dgm:prSet presAssocID="{5513AC36-2A8D-460D-9F08-7A5868AED502}" presName="invisiNode" presStyleLbl="node1" presStyleIdx="1" presStyleCnt="3"/>
      <dgm:spPr/>
    </dgm:pt>
    <dgm:pt modelId="{7411030B-F29E-4B84-B03C-DCF90F3A08F4}" type="pres">
      <dgm:prSet presAssocID="{5513AC36-2A8D-460D-9F08-7A5868AED502}" presName="imagNode" presStyleLbl="fgImgPlace1" presStyleIdx="1" presStyleCnt="3"/>
      <dgm:spPr/>
    </dgm:pt>
    <dgm:pt modelId="{7435D030-F4C4-4D81-BF70-740CA093BE94}" type="pres">
      <dgm:prSet presAssocID="{D0C6BBBD-F604-454A-B13C-7F41DA48407C}" presName="sibTrans" presStyleLbl="sibTrans2D1" presStyleIdx="0" presStyleCnt="0"/>
      <dgm:spPr/>
    </dgm:pt>
    <dgm:pt modelId="{F2008872-DEAB-4A68-8339-B7C4F73CDED5}" type="pres">
      <dgm:prSet presAssocID="{F7B34F01-35D4-43FA-A06B-7036B7C04844}" presName="compNode" presStyleCnt="0"/>
      <dgm:spPr/>
    </dgm:pt>
    <dgm:pt modelId="{19B5A520-EDBD-4496-AA0A-CE70604C3579}" type="pres">
      <dgm:prSet presAssocID="{F7B34F01-35D4-43FA-A06B-7036B7C04844}" presName="bkgdShape" presStyleLbl="node1" presStyleIdx="2" presStyleCnt="3"/>
      <dgm:spPr/>
    </dgm:pt>
    <dgm:pt modelId="{AE65E1DA-A3E9-405A-84A7-01BB46732A76}" type="pres">
      <dgm:prSet presAssocID="{F7B34F01-35D4-43FA-A06B-7036B7C04844}" presName="nodeTx" presStyleLbl="node1" presStyleIdx="2" presStyleCnt="3">
        <dgm:presLayoutVars>
          <dgm:bulletEnabled val="1"/>
        </dgm:presLayoutVars>
      </dgm:prSet>
      <dgm:spPr/>
    </dgm:pt>
    <dgm:pt modelId="{C02F72A4-BF72-42F0-9285-0486D30449AF}" type="pres">
      <dgm:prSet presAssocID="{F7B34F01-35D4-43FA-A06B-7036B7C04844}" presName="invisiNode" presStyleLbl="node1" presStyleIdx="2" presStyleCnt="3"/>
      <dgm:spPr/>
    </dgm:pt>
    <dgm:pt modelId="{90E670AD-97C9-4ED0-A1BB-BF69BE69520F}" type="pres">
      <dgm:prSet presAssocID="{F7B34F01-35D4-43FA-A06B-7036B7C04844}" presName="imagNode" presStyleLbl="fgImgPlace1" presStyleIdx="2" presStyleCnt="3"/>
      <dgm:spPr/>
    </dgm:pt>
  </dgm:ptLst>
  <dgm:cxnLst>
    <dgm:cxn modelId="{EABE7E2F-AEE0-4327-BD03-4BB5CFC001C3}" srcId="{F1D99958-8908-4028-97CD-4801E8B449ED}" destId="{F7B34F01-35D4-43FA-A06B-7036B7C04844}" srcOrd="2" destOrd="0" parTransId="{541CD0A3-2C51-44E4-AF90-3E522F8DDAC4}" sibTransId="{9A874B6D-0799-492D-9FC3-F671776029CA}"/>
    <dgm:cxn modelId="{08A45BA0-184F-4D02-A738-40C7D77D0199}" type="presOf" srcId="{5F2ACACA-EF19-44C0-AF6C-109B9D5E997B}" destId="{F257B2B4-16CC-460A-9A41-FC13DEE403AD}" srcOrd="1" destOrd="0" presId="urn:microsoft.com/office/officeart/2005/8/layout/hList7"/>
    <dgm:cxn modelId="{8FB40FD4-D97C-43AE-A86F-2236B19A8D7F}" type="presOf" srcId="{F1D99958-8908-4028-97CD-4801E8B449ED}" destId="{094DF93D-1B7F-4BC1-9ECC-9E82A2BEC98D}" srcOrd="0" destOrd="0" presId="urn:microsoft.com/office/officeart/2005/8/layout/hList7"/>
    <dgm:cxn modelId="{01A2AD8D-16FA-4E7F-A6EB-0476CC565285}" srcId="{F1D99958-8908-4028-97CD-4801E8B449ED}" destId="{5513AC36-2A8D-460D-9F08-7A5868AED502}" srcOrd="1" destOrd="0" parTransId="{A12BC6E5-51E7-4FA8-9278-727EB91F1EDF}" sibTransId="{D0C6BBBD-F604-454A-B13C-7F41DA48407C}"/>
    <dgm:cxn modelId="{B591FA45-BB89-4847-9401-191400D2CBD3}" type="presOf" srcId="{5F2ACACA-EF19-44C0-AF6C-109B9D5E997B}" destId="{4E63371E-A12A-4DCD-A487-5E109CDF1E34}" srcOrd="0" destOrd="0" presId="urn:microsoft.com/office/officeart/2005/8/layout/hList7"/>
    <dgm:cxn modelId="{9BF727E3-3173-4236-9F1D-9E4A5E569555}" type="presOf" srcId="{5513AC36-2A8D-460D-9F08-7A5868AED502}" destId="{0224735E-DBFA-4AC5-8D28-DF7834686E5A}" srcOrd="0" destOrd="0" presId="urn:microsoft.com/office/officeart/2005/8/layout/hList7"/>
    <dgm:cxn modelId="{4F78A04E-6BD4-4A51-916F-0EEFEB7AD9BF}" type="presOf" srcId="{F7B34F01-35D4-43FA-A06B-7036B7C04844}" destId="{19B5A520-EDBD-4496-AA0A-CE70604C3579}" srcOrd="0" destOrd="0" presId="urn:microsoft.com/office/officeart/2005/8/layout/hList7"/>
    <dgm:cxn modelId="{BD355C09-E2C2-4FD3-9D6D-4935F585093E}" type="presOf" srcId="{2908B496-9BC3-48E2-91DE-6D0BC9FB954C}" destId="{00B668D3-266E-4096-9BC5-7E2BAA80D860}" srcOrd="0" destOrd="0" presId="urn:microsoft.com/office/officeart/2005/8/layout/hList7"/>
    <dgm:cxn modelId="{587B133E-1969-488F-9A5B-3B750EE13796}" type="presOf" srcId="{F7B34F01-35D4-43FA-A06B-7036B7C04844}" destId="{AE65E1DA-A3E9-405A-84A7-01BB46732A76}" srcOrd="1" destOrd="0" presId="urn:microsoft.com/office/officeart/2005/8/layout/hList7"/>
    <dgm:cxn modelId="{9BE9213B-F981-4030-BB18-421651A0893F}" type="presOf" srcId="{D0C6BBBD-F604-454A-B13C-7F41DA48407C}" destId="{7435D030-F4C4-4D81-BF70-740CA093BE94}" srcOrd="0" destOrd="0" presId="urn:microsoft.com/office/officeart/2005/8/layout/hList7"/>
    <dgm:cxn modelId="{D3357452-91C6-4901-968B-09D44A46DB4A}" type="presOf" srcId="{5513AC36-2A8D-460D-9F08-7A5868AED502}" destId="{3C2B8B0B-7DE8-4E35-A73E-C81A5104A096}" srcOrd="1" destOrd="0" presId="urn:microsoft.com/office/officeart/2005/8/layout/hList7"/>
    <dgm:cxn modelId="{1236BD5D-952B-4238-9260-4CE30044531B}" srcId="{F1D99958-8908-4028-97CD-4801E8B449ED}" destId="{5F2ACACA-EF19-44C0-AF6C-109B9D5E997B}" srcOrd="0" destOrd="0" parTransId="{984D4CCB-872A-40D2-A371-1687827485AB}" sibTransId="{2908B496-9BC3-48E2-91DE-6D0BC9FB954C}"/>
    <dgm:cxn modelId="{D412E54C-50AA-4192-8D7D-4799411C9A8E}" type="presParOf" srcId="{094DF93D-1B7F-4BC1-9ECC-9E82A2BEC98D}" destId="{941B720E-72D7-4E80-AED8-3EDE931CF1E7}" srcOrd="0" destOrd="0" presId="urn:microsoft.com/office/officeart/2005/8/layout/hList7"/>
    <dgm:cxn modelId="{8343775D-F6F6-4A00-AAA4-2888BC7813ED}" type="presParOf" srcId="{094DF93D-1B7F-4BC1-9ECC-9E82A2BEC98D}" destId="{3A165A28-A12F-4774-A757-594719F4F2C8}" srcOrd="1" destOrd="0" presId="urn:microsoft.com/office/officeart/2005/8/layout/hList7"/>
    <dgm:cxn modelId="{36F9F46D-0F2B-4196-8483-F6FABE103B03}" type="presParOf" srcId="{3A165A28-A12F-4774-A757-594719F4F2C8}" destId="{CB5C2467-BABF-4725-A808-47FCA5FB040C}" srcOrd="0" destOrd="0" presId="urn:microsoft.com/office/officeart/2005/8/layout/hList7"/>
    <dgm:cxn modelId="{B14F9270-D48D-47B0-91F6-29CCC38AEE64}" type="presParOf" srcId="{CB5C2467-BABF-4725-A808-47FCA5FB040C}" destId="{4E63371E-A12A-4DCD-A487-5E109CDF1E34}" srcOrd="0" destOrd="0" presId="urn:microsoft.com/office/officeart/2005/8/layout/hList7"/>
    <dgm:cxn modelId="{570D048D-2C97-4087-98AB-C2AE4594DE79}" type="presParOf" srcId="{CB5C2467-BABF-4725-A808-47FCA5FB040C}" destId="{F257B2B4-16CC-460A-9A41-FC13DEE403AD}" srcOrd="1" destOrd="0" presId="urn:microsoft.com/office/officeart/2005/8/layout/hList7"/>
    <dgm:cxn modelId="{F16C2FF2-81B9-4B74-8B01-5C91EFE88C29}" type="presParOf" srcId="{CB5C2467-BABF-4725-A808-47FCA5FB040C}" destId="{CC50B066-980F-4A8E-99EA-EF30B7A8196E}" srcOrd="2" destOrd="0" presId="urn:microsoft.com/office/officeart/2005/8/layout/hList7"/>
    <dgm:cxn modelId="{E9F7E2B5-6468-446A-AB93-39BDE6A639C2}" type="presParOf" srcId="{CB5C2467-BABF-4725-A808-47FCA5FB040C}" destId="{1A29F295-56BC-49F5-8886-68EB4FD6B8FE}" srcOrd="3" destOrd="0" presId="urn:microsoft.com/office/officeart/2005/8/layout/hList7"/>
    <dgm:cxn modelId="{5EF2C0B5-BB17-4CDD-AE73-18FCE7A8AF88}" type="presParOf" srcId="{3A165A28-A12F-4774-A757-594719F4F2C8}" destId="{00B668D3-266E-4096-9BC5-7E2BAA80D860}" srcOrd="1" destOrd="0" presId="urn:microsoft.com/office/officeart/2005/8/layout/hList7"/>
    <dgm:cxn modelId="{C156A011-3109-46E2-9B68-F6E8D037FC34}" type="presParOf" srcId="{3A165A28-A12F-4774-A757-594719F4F2C8}" destId="{E029579F-2050-4C8F-8E4E-5F8EFDB6FE8D}" srcOrd="2" destOrd="0" presId="urn:microsoft.com/office/officeart/2005/8/layout/hList7"/>
    <dgm:cxn modelId="{395DEC90-F2FD-4576-A61A-71555C118923}" type="presParOf" srcId="{E029579F-2050-4C8F-8E4E-5F8EFDB6FE8D}" destId="{0224735E-DBFA-4AC5-8D28-DF7834686E5A}" srcOrd="0" destOrd="0" presId="urn:microsoft.com/office/officeart/2005/8/layout/hList7"/>
    <dgm:cxn modelId="{7C91811B-81AE-4076-8D20-842127103D6E}" type="presParOf" srcId="{E029579F-2050-4C8F-8E4E-5F8EFDB6FE8D}" destId="{3C2B8B0B-7DE8-4E35-A73E-C81A5104A096}" srcOrd="1" destOrd="0" presId="urn:microsoft.com/office/officeart/2005/8/layout/hList7"/>
    <dgm:cxn modelId="{05DC6A10-78C5-4CE7-B2D2-4CD93F78EADF}" type="presParOf" srcId="{E029579F-2050-4C8F-8E4E-5F8EFDB6FE8D}" destId="{CAD80D27-3515-4D69-8535-5138490A460A}" srcOrd="2" destOrd="0" presId="urn:microsoft.com/office/officeart/2005/8/layout/hList7"/>
    <dgm:cxn modelId="{84B924A7-37A9-4666-A30C-1523B0C6AFFE}" type="presParOf" srcId="{E029579F-2050-4C8F-8E4E-5F8EFDB6FE8D}" destId="{7411030B-F29E-4B84-B03C-DCF90F3A08F4}" srcOrd="3" destOrd="0" presId="urn:microsoft.com/office/officeart/2005/8/layout/hList7"/>
    <dgm:cxn modelId="{9AE03183-7933-4168-98EF-1001028E667C}" type="presParOf" srcId="{3A165A28-A12F-4774-A757-594719F4F2C8}" destId="{7435D030-F4C4-4D81-BF70-740CA093BE94}" srcOrd="3" destOrd="0" presId="urn:microsoft.com/office/officeart/2005/8/layout/hList7"/>
    <dgm:cxn modelId="{9A333FA6-DE5C-4974-B9ED-AF7C63B5B0D3}" type="presParOf" srcId="{3A165A28-A12F-4774-A757-594719F4F2C8}" destId="{F2008872-DEAB-4A68-8339-B7C4F73CDED5}" srcOrd="4" destOrd="0" presId="urn:microsoft.com/office/officeart/2005/8/layout/hList7"/>
    <dgm:cxn modelId="{1BC7D56A-4A11-4D72-93EA-F2A97D33FB00}" type="presParOf" srcId="{F2008872-DEAB-4A68-8339-B7C4F73CDED5}" destId="{19B5A520-EDBD-4496-AA0A-CE70604C3579}" srcOrd="0" destOrd="0" presId="urn:microsoft.com/office/officeart/2005/8/layout/hList7"/>
    <dgm:cxn modelId="{35D38C55-55AA-497A-99CC-DDE352FE8B0A}" type="presParOf" srcId="{F2008872-DEAB-4A68-8339-B7C4F73CDED5}" destId="{AE65E1DA-A3E9-405A-84A7-01BB46732A76}" srcOrd="1" destOrd="0" presId="urn:microsoft.com/office/officeart/2005/8/layout/hList7"/>
    <dgm:cxn modelId="{EAD43E15-1DB5-4BFF-9500-E86156B260A3}" type="presParOf" srcId="{F2008872-DEAB-4A68-8339-B7C4F73CDED5}" destId="{C02F72A4-BF72-42F0-9285-0486D30449AF}" srcOrd="2" destOrd="0" presId="urn:microsoft.com/office/officeart/2005/8/layout/hList7"/>
    <dgm:cxn modelId="{4A20E895-51D1-4ADC-BC9B-5A2FFA9AC2B9}" type="presParOf" srcId="{F2008872-DEAB-4A68-8339-B7C4F73CDED5}" destId="{90E670AD-97C9-4ED0-A1BB-BF69BE69520F}" srcOrd="3" destOrd="0" presId="urn:microsoft.com/office/officeart/2005/8/layout/hList7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ante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5F960E-FDD5-404D-B781-8322B1539888}" type="datetimeFigureOut">
              <a:rPr lang="ro-RO" smtClean="0"/>
              <a:t>22.10.2015</a:t>
            </a:fld>
            <a:endParaRPr lang="ro-RO"/>
          </a:p>
        </p:txBody>
      </p:sp>
      <p:sp>
        <p:nvSpPr>
          <p:cNvPr id="4" name="Substituent imagine diapozitiv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Substituent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75507F-9652-43BD-8AA4-E68A1732DCC3}" type="slidenum">
              <a:rPr lang="ro-RO" smtClean="0"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Faceți clic pentru editarea stilului de subtitlu al coordonatorului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9BF08-0C55-497E-90B2-9DDA4A7B8D89}" type="datetimeFigureOut">
              <a:rPr lang="ro-RO" smtClean="0"/>
              <a:t>22.10.2015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5845B-E5A3-4D42-96FB-522DE92B10A2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9BF08-0C55-497E-90B2-9DDA4A7B8D89}" type="datetimeFigureOut">
              <a:rPr lang="ro-RO" smtClean="0"/>
              <a:t>22.10.2015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5845B-E5A3-4D42-96FB-522DE92B10A2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9BF08-0C55-497E-90B2-9DDA4A7B8D89}" type="datetimeFigureOut">
              <a:rPr lang="ro-RO" smtClean="0"/>
              <a:t>22.10.2015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5845B-E5A3-4D42-96FB-522DE92B10A2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9BF08-0C55-497E-90B2-9DDA4A7B8D89}" type="datetimeFigureOut">
              <a:rPr lang="ro-RO" smtClean="0"/>
              <a:t>22.10.2015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5845B-E5A3-4D42-96FB-522DE92B10A2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9BF08-0C55-497E-90B2-9DDA4A7B8D89}" type="datetimeFigureOut">
              <a:rPr lang="ro-RO" smtClean="0"/>
              <a:t>22.10.2015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5845B-E5A3-4D42-96FB-522DE92B10A2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9BF08-0C55-497E-90B2-9DDA4A7B8D89}" type="datetimeFigureOut">
              <a:rPr lang="ro-RO" smtClean="0"/>
              <a:t>22.10.2015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5845B-E5A3-4D42-96FB-522DE92B10A2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9BF08-0C55-497E-90B2-9DDA4A7B8D89}" type="datetimeFigureOut">
              <a:rPr lang="ro-RO" smtClean="0"/>
              <a:t>22.10.2015</a:t>
            </a:fld>
            <a:endParaRPr lang="ro-RO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5845B-E5A3-4D42-96FB-522DE92B10A2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9BF08-0C55-497E-90B2-9DDA4A7B8D89}" type="datetimeFigureOut">
              <a:rPr lang="ro-RO" smtClean="0"/>
              <a:t>22.10.2015</a:t>
            </a:fld>
            <a:endParaRPr lang="ro-RO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5845B-E5A3-4D42-96FB-522DE92B10A2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9BF08-0C55-497E-90B2-9DDA4A7B8D89}" type="datetimeFigureOut">
              <a:rPr lang="ro-RO" smtClean="0"/>
              <a:t>22.10.2015</a:t>
            </a:fld>
            <a:endParaRPr lang="ro-RO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5845B-E5A3-4D42-96FB-522DE92B10A2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9BF08-0C55-497E-90B2-9DDA4A7B8D89}" type="datetimeFigureOut">
              <a:rPr lang="ro-RO" smtClean="0"/>
              <a:t>22.10.2015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5845B-E5A3-4D42-96FB-522DE92B10A2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9BF08-0C55-497E-90B2-9DDA4A7B8D89}" type="datetimeFigureOut">
              <a:rPr lang="ro-RO" smtClean="0"/>
              <a:t>22.10.2015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5845B-E5A3-4D42-96FB-522DE92B10A2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9BF08-0C55-497E-90B2-9DDA4A7B8D89}" type="datetimeFigureOut">
              <a:rPr lang="ro-RO" smtClean="0"/>
              <a:t>22.10.2015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55845B-E5A3-4D42-96FB-522DE92B10A2}" type="slidenum">
              <a:rPr lang="ro-RO" smtClean="0"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Public\Music\Sample%20Music\OAM's%20Blues.wma" TargetMode="Externa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5384" t="18036" r="47697" b="8895"/>
          <a:stretch>
            <a:fillRect/>
          </a:stretch>
        </p:blipFill>
        <p:spPr bwMode="auto">
          <a:xfrm>
            <a:off x="142844" y="142852"/>
            <a:ext cx="5332452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r="26974" b="78172"/>
          <a:stretch>
            <a:fillRect/>
          </a:stretch>
        </p:blipFill>
        <p:spPr bwMode="auto">
          <a:xfrm>
            <a:off x="357158" y="357166"/>
            <a:ext cx="836474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/>
          <p:cNvGraphicFramePr>
            <a:graphicFrameLocks noGrp="1"/>
          </p:cNvGraphicFramePr>
          <p:nvPr/>
        </p:nvGraphicFramePr>
        <p:xfrm>
          <a:off x="1524000" y="1397000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b="77951"/>
          <a:stretch>
            <a:fillRect/>
          </a:stretch>
        </p:blipFill>
        <p:spPr bwMode="auto">
          <a:xfrm>
            <a:off x="500034" y="3357562"/>
            <a:ext cx="831060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Oval 3"/>
          <p:cNvSpPr/>
          <p:nvPr/>
        </p:nvSpPr>
        <p:spPr>
          <a:xfrm>
            <a:off x="4286248" y="2928934"/>
            <a:ext cx="1785950" cy="1428760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AM's Blues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/>
          <a:srcRect b="80156"/>
          <a:stretch>
            <a:fillRect/>
          </a:stretch>
        </p:blipFill>
        <p:spPr bwMode="auto">
          <a:xfrm>
            <a:off x="357158" y="1285860"/>
            <a:ext cx="8393074" cy="1332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Oval 3"/>
          <p:cNvSpPr/>
          <p:nvPr/>
        </p:nvSpPr>
        <p:spPr>
          <a:xfrm>
            <a:off x="4214810" y="1000108"/>
            <a:ext cx="1785950" cy="1428760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690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Nomogramă 1"/>
          <p:cNvGraphicFramePr/>
          <p:nvPr/>
        </p:nvGraphicFramePr>
        <p:xfrm>
          <a:off x="1524000" y="250827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/>
          <a:srcRect b="77952"/>
          <a:stretch>
            <a:fillRect/>
          </a:stretch>
        </p:blipFill>
        <p:spPr bwMode="auto">
          <a:xfrm>
            <a:off x="777849" y="244906"/>
            <a:ext cx="7508927" cy="1755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Oval 3"/>
          <p:cNvSpPr/>
          <p:nvPr/>
        </p:nvSpPr>
        <p:spPr>
          <a:xfrm>
            <a:off x="3857620" y="142852"/>
            <a:ext cx="1785950" cy="1428760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tăText 1"/>
          <p:cNvSpPr txBox="1"/>
          <p:nvPr/>
        </p:nvSpPr>
        <p:spPr>
          <a:xfrm>
            <a:off x="1000100" y="571480"/>
            <a:ext cx="678661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8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Folytatni</a:t>
            </a:r>
            <a:r>
              <a:rPr lang="ro-RO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…</a:t>
            </a:r>
            <a:endParaRPr lang="ro-RO" sz="8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 l="61737" b="38263"/>
          <a:stretch>
            <a:fillRect/>
          </a:stretch>
        </p:blipFill>
        <p:spPr bwMode="auto">
          <a:xfrm>
            <a:off x="3857620" y="214290"/>
            <a:ext cx="5143536" cy="5809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 l="19634" t="32535" r="41157" b="34477"/>
          <a:stretch>
            <a:fillRect/>
          </a:stretch>
        </p:blipFill>
        <p:spPr bwMode="auto">
          <a:xfrm>
            <a:off x="-32" y="214289"/>
            <a:ext cx="4429156" cy="298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/>
          <a:srcRect l="17638" t="30868" r="40028" b="33854"/>
          <a:stretch>
            <a:fillRect/>
          </a:stretch>
        </p:blipFill>
        <p:spPr bwMode="auto">
          <a:xfrm>
            <a:off x="0" y="3357562"/>
            <a:ext cx="4429156" cy="295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 l="17639" t="33073" r="40028" b="31649"/>
          <a:stretch>
            <a:fillRect/>
          </a:stretch>
        </p:blipFill>
        <p:spPr bwMode="auto">
          <a:xfrm>
            <a:off x="1000100" y="1214422"/>
            <a:ext cx="6536577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>
            <a:lumMod val="75000"/>
          </a:schemeClr>
        </a:solidFill>
        <a:ln w="57150">
          <a:prstDash val="sysDash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2</Words>
  <Application>Microsoft Office PowerPoint</Application>
  <PresentationFormat>Expunere pe ecran (4:3)</PresentationFormat>
  <Paragraphs>1</Paragraphs>
  <Slides>8</Slides>
  <Notes>0</Notes>
  <HiddenSlides>0</HiddenSlides>
  <MMClips>1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8</vt:i4>
      </vt:variant>
    </vt:vector>
  </HeadingPairs>
  <TitlesOfParts>
    <vt:vector size="9" baseType="lpstr">
      <vt:lpstr>Temă Office</vt:lpstr>
      <vt:lpstr>Diapozitivul 1</vt:lpstr>
      <vt:lpstr>Diapozitivul 2</vt:lpstr>
      <vt:lpstr>Diapozitivul 3</vt:lpstr>
      <vt:lpstr>Diapozitivul 4</vt:lpstr>
      <vt:lpstr>Diapozitivul 5</vt:lpstr>
      <vt:lpstr>Diapozitivul 6</vt:lpstr>
      <vt:lpstr>Diapozitivul 7</vt:lpstr>
      <vt:lpstr>Diapozitivul 8</vt:lpstr>
    </vt:vector>
  </TitlesOfParts>
  <Company>Unitate Scolara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Diapozitivul 1</dc:title>
  <dc:creator>user</dc:creator>
  <cp:lastModifiedBy>user</cp:lastModifiedBy>
  <cp:revision>11</cp:revision>
  <dcterms:created xsi:type="dcterms:W3CDTF">2015-10-22T07:06:40Z</dcterms:created>
  <dcterms:modified xsi:type="dcterms:W3CDTF">2015-10-22T08:02:47Z</dcterms:modified>
</cp:coreProperties>
</file>